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3"/>
    <p:restoredTop sz="94375"/>
  </p:normalViewPr>
  <p:slideViewPr>
    <p:cSldViewPr snapToGrid="0" snapToObjects="1">
      <p:cViewPr>
        <p:scale>
          <a:sx n="81" d="100"/>
          <a:sy n="81" d="100"/>
        </p:scale>
        <p:origin x="-14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0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8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1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7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9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7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0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4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F8C0-0EC5-9641-8D8A-111B6A29D53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210FE-1C67-CB4E-8455-7B483FC0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</a:t>
            </a:r>
            <a:r>
              <a:rPr lang="en-US" dirty="0" smtClean="0"/>
              <a:t>8-13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</a:p>
          <a:p>
            <a:r>
              <a:rPr lang="en-US" dirty="0" smtClean="0"/>
              <a:t>Difference between- bulimia nervosa, anorexia nervosa, binge eating disorder, orthorexia</a:t>
            </a:r>
          </a:p>
          <a:p>
            <a:r>
              <a:rPr lang="en-US" dirty="0" smtClean="0"/>
              <a:t>Cultural considerations- food availability</a:t>
            </a:r>
          </a:p>
          <a:p>
            <a:pPr lvl="1"/>
            <a:r>
              <a:rPr lang="en-US" dirty="0" smtClean="0"/>
              <a:t>Social dimensions- trends in society/perception/culture differences</a:t>
            </a:r>
          </a:p>
          <a:p>
            <a:pPr lvl="1"/>
            <a:r>
              <a:rPr lang="en-US" dirty="0" smtClean="0"/>
              <a:t>Dancing, modeling standards</a:t>
            </a:r>
          </a:p>
          <a:p>
            <a:r>
              <a:rPr lang="en-US" dirty="0" smtClean="0"/>
              <a:t>Family habits/genetics</a:t>
            </a:r>
          </a:p>
          <a:p>
            <a:r>
              <a:rPr lang="en-US" dirty="0" smtClean="0"/>
              <a:t>Behavior reduces anxiety about- weight, loss of control,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Treatment- antidepressants, </a:t>
            </a:r>
            <a:r>
              <a:rPr lang="en-US" dirty="0" err="1" smtClean="0"/>
              <a:t>cbt</a:t>
            </a:r>
            <a:r>
              <a:rPr lang="en-US" dirty="0" smtClean="0"/>
              <a:t>-e, </a:t>
            </a:r>
            <a:r>
              <a:rPr lang="en-US" dirty="0" err="1" smtClean="0"/>
              <a:t>ipt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Sexual Issues</a:t>
            </a:r>
          </a:p>
          <a:p>
            <a:endParaRPr lang="en-US" dirty="0"/>
          </a:p>
          <a:p>
            <a:r>
              <a:rPr lang="en-US" dirty="0" smtClean="0"/>
              <a:t>What is normal- DSM has changed</a:t>
            </a:r>
          </a:p>
          <a:p>
            <a:r>
              <a:rPr lang="en-US" dirty="0" smtClean="0"/>
              <a:t>Overall- is it causing distress- sexual dysfunction group(male hypoactive sexual desire disorder, female sexual interest/arousal disorder, female orgasmic disorder, premature ejaculation, </a:t>
            </a:r>
            <a:r>
              <a:rPr lang="en-US" dirty="0" err="1" smtClean="0"/>
              <a:t>genito</a:t>
            </a:r>
            <a:r>
              <a:rPr lang="en-US" dirty="0" smtClean="0"/>
              <a:t>-pelvic pain/penetration disorder). Work on specific functional issue</a:t>
            </a:r>
          </a:p>
          <a:p>
            <a:r>
              <a:rPr lang="en-US" dirty="0" smtClean="0"/>
              <a:t>Paraphilic disorders- again is there distress or is someone else being used nonconsensual (</a:t>
            </a:r>
            <a:r>
              <a:rPr lang="en-US" dirty="0" err="1" smtClean="0"/>
              <a:t>frotteuristic</a:t>
            </a:r>
            <a:r>
              <a:rPr lang="en-US" dirty="0" smtClean="0"/>
              <a:t> disorder, fetishistic disorder, voyeuristic and exhibitionistic disorder, </a:t>
            </a:r>
            <a:r>
              <a:rPr lang="en-US" dirty="0" err="1" smtClean="0"/>
              <a:t>transvestic</a:t>
            </a:r>
            <a:r>
              <a:rPr lang="en-US" dirty="0" smtClean="0"/>
              <a:t> disorder, sexual sadism and sexual masochism disorder, pedophilic disorder). TX condition person to be aroused differently, not aroused by what they are</a:t>
            </a:r>
          </a:p>
          <a:p>
            <a:r>
              <a:rPr lang="en-US" dirty="0" smtClean="0"/>
              <a:t>Gender dysphoria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Substance Related Disorders</a:t>
            </a:r>
          </a:p>
          <a:p>
            <a:r>
              <a:rPr lang="en-US" dirty="0" smtClean="0"/>
              <a:t>Definitions- use, intoxication, abuse, dependence, tolerance, withdrawal, physiological versus psychological addiction differences</a:t>
            </a:r>
          </a:p>
          <a:p>
            <a:r>
              <a:rPr lang="en-US" dirty="0" smtClean="0"/>
              <a:t>Groupings and what goes under each- depressants, stimulants, opiates, hallucinogens, other drugs of abuse</a:t>
            </a:r>
          </a:p>
          <a:p>
            <a:r>
              <a:rPr lang="en-US" dirty="0" smtClean="0"/>
              <a:t>Which ones cause physiological dependence/dangerous withdrawal, treatments are different depending </a:t>
            </a:r>
          </a:p>
          <a:p>
            <a:pPr lvl="1"/>
            <a:r>
              <a:rPr lang="en-US" dirty="0" smtClean="0"/>
              <a:t>E.g., methadone, naltrexone, naloxone (NARCAN) for </a:t>
            </a:r>
            <a:r>
              <a:rPr lang="en-US" dirty="0" err="1" smtClean="0"/>
              <a:t>opiods</a:t>
            </a:r>
            <a:r>
              <a:rPr lang="en-US" dirty="0" smtClean="0"/>
              <a:t> (agonist, antagonist), </a:t>
            </a:r>
            <a:r>
              <a:rPr lang="en-US" dirty="0" err="1" smtClean="0"/>
              <a:t>antibuse</a:t>
            </a:r>
            <a:endParaRPr lang="en-US" dirty="0" smtClean="0"/>
          </a:p>
          <a:p>
            <a:r>
              <a:rPr lang="en-US" dirty="0" smtClean="0"/>
              <a:t>Other issues- fetal </a:t>
            </a:r>
            <a:r>
              <a:rPr lang="en-US" dirty="0" err="1" smtClean="0"/>
              <a:t>alchohol</a:t>
            </a:r>
            <a:r>
              <a:rPr lang="en-US" dirty="0" smtClean="0"/>
              <a:t> syndrome, </a:t>
            </a:r>
            <a:r>
              <a:rPr lang="en-US" dirty="0" err="1" smtClean="0"/>
              <a:t>wernicke-korsakoff</a:t>
            </a:r>
            <a:endParaRPr lang="en-US" dirty="0" smtClean="0"/>
          </a:p>
          <a:p>
            <a:r>
              <a:rPr lang="en-US" dirty="0" smtClean="0"/>
              <a:t>How this happens and treatment- positive and negative reinforcement (how they are related in drug use), genetics/culture; AA/NA, MI, impatient, detox, abstinence versus harm reduction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7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Personality disorders</a:t>
            </a:r>
          </a:p>
          <a:p>
            <a:r>
              <a:rPr lang="en-US" dirty="0" smtClean="0"/>
              <a:t>Cluster A (paranoid personality disorder, schizoid personality disorder, schizotypal personality disorder)</a:t>
            </a:r>
          </a:p>
          <a:p>
            <a:r>
              <a:rPr lang="en-US" dirty="0" smtClean="0"/>
              <a:t>Cluster B (antisocial personality disorder, borderline personality disorder, histrionic personality disorder, narcissistic personality disorder), also relationship with conduct, ODD, </a:t>
            </a:r>
            <a:r>
              <a:rPr lang="en-US" dirty="0" err="1" smtClean="0"/>
              <a:t>psyco</a:t>
            </a:r>
            <a:r>
              <a:rPr lang="en-US" dirty="0" smtClean="0"/>
              <a:t> and sociopath</a:t>
            </a:r>
          </a:p>
          <a:p>
            <a:r>
              <a:rPr lang="en-US" dirty="0" smtClean="0"/>
              <a:t>Cluster C (avoidant personality disorder, dependent personality disorder, obsessive-compulsive personality disorder), also how different from OCD</a:t>
            </a:r>
          </a:p>
          <a:p>
            <a:r>
              <a:rPr lang="en-US" dirty="0" smtClean="0"/>
              <a:t>Other issues and treatment- self-harm, attention, DBT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Schizophrenia and other Psychotic disorders</a:t>
            </a:r>
          </a:p>
          <a:p>
            <a:r>
              <a:rPr lang="en-US" dirty="0" smtClean="0"/>
              <a:t>Vocab- paranoia, hallucination, delusion, anhedonia, catatonia, negative/positive symptoms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Schizophrenia, schizophreniform, schizoaffective, delusional disorder, brief psychotic disorder</a:t>
            </a:r>
          </a:p>
          <a:p>
            <a:r>
              <a:rPr lang="en-US" dirty="0" smtClean="0"/>
              <a:t>Is something else causing it- medication/drugs or condition</a:t>
            </a:r>
          </a:p>
          <a:p>
            <a:r>
              <a:rPr lang="en-US" dirty="0" smtClean="0"/>
              <a:t>Genetics and environmental factors</a:t>
            </a:r>
          </a:p>
          <a:p>
            <a:r>
              <a:rPr lang="en-US" dirty="0" smtClean="0"/>
              <a:t>Treatment- meds, psychosocial interventions, institutionalization/community, cultural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ADHD, ASD, LD, ID</a:t>
            </a:r>
          </a:p>
          <a:p>
            <a:pPr lvl="1"/>
            <a:r>
              <a:rPr lang="en-US" dirty="0" smtClean="0"/>
              <a:t>Genetics, environment, assessment, treatment</a:t>
            </a:r>
          </a:p>
          <a:p>
            <a:r>
              <a:rPr lang="en-US" dirty="0" err="1" smtClean="0"/>
              <a:t>Neurocog</a:t>
            </a:r>
            <a:r>
              <a:rPr lang="en-US" dirty="0" smtClean="0"/>
              <a:t> (mild, major)</a:t>
            </a:r>
          </a:p>
          <a:p>
            <a:pPr lvl="1"/>
            <a:r>
              <a:rPr lang="en-US" dirty="0" smtClean="0"/>
              <a:t>What is causing it,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421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Review</vt:lpstr>
      <vt:lpstr>Chapter 8 </vt:lpstr>
      <vt:lpstr>Chapter 9</vt:lpstr>
      <vt:lpstr>Chapter 10</vt:lpstr>
      <vt:lpstr>Chapter 11</vt:lpstr>
      <vt:lpstr>Chapter 12</vt:lpstr>
      <vt:lpstr>Chapter 13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Microsoft Office User</dc:creator>
  <cp:lastModifiedBy>Anna Baker</cp:lastModifiedBy>
  <cp:revision>6</cp:revision>
  <dcterms:created xsi:type="dcterms:W3CDTF">2016-12-02T16:13:00Z</dcterms:created>
  <dcterms:modified xsi:type="dcterms:W3CDTF">2017-12-04T16:14:53Z</dcterms:modified>
</cp:coreProperties>
</file>