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3"/>
    <p:restoredTop sz="94375"/>
  </p:normalViewPr>
  <p:slideViewPr>
    <p:cSldViewPr snapToGrid="0" snapToObjects="1">
      <p:cViewPr varScale="1">
        <p:scale>
          <a:sx n="76" d="100"/>
          <a:sy n="76" d="100"/>
        </p:scale>
        <p:origin x="20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79DD-680F-604C-8825-AD30BCBA921B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78EA-BDCC-7144-B8EB-DEBD5C5F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9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79DD-680F-604C-8825-AD30BCBA921B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78EA-BDCC-7144-B8EB-DEBD5C5F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9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79DD-680F-604C-8825-AD30BCBA921B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78EA-BDCC-7144-B8EB-DEBD5C5F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1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79DD-680F-604C-8825-AD30BCBA921B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78EA-BDCC-7144-B8EB-DEBD5C5F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4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79DD-680F-604C-8825-AD30BCBA921B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78EA-BDCC-7144-B8EB-DEBD5C5F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1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79DD-680F-604C-8825-AD30BCBA921B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78EA-BDCC-7144-B8EB-DEBD5C5F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2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79DD-680F-604C-8825-AD30BCBA921B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78EA-BDCC-7144-B8EB-DEBD5C5F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8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79DD-680F-604C-8825-AD30BCBA921B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78EA-BDCC-7144-B8EB-DEBD5C5F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38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79DD-680F-604C-8825-AD30BCBA921B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78EA-BDCC-7144-B8EB-DEBD5C5F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3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79DD-680F-604C-8825-AD30BCBA921B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78EA-BDCC-7144-B8EB-DEBD5C5F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80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079DD-680F-604C-8825-AD30BCBA921B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B78EA-BDCC-7144-B8EB-DEBD5C5F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9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079DD-680F-604C-8825-AD30BCBA921B}" type="datetimeFigureOut">
              <a:rPr lang="en-US" smtClean="0"/>
              <a:t>10/16/17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B78EA-BDCC-7144-B8EB-DEBD5C5F2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7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Eating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49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Bulimia Nervosa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Recurrent binge eating- large amount of food within discrete period of time, lack of sense of control</a:t>
            </a:r>
          </a:p>
          <a:p>
            <a:r>
              <a:rPr lang="en-US" dirty="0" smtClean="0"/>
              <a:t>Recurrent inappropriate compensatory behavior to prevent weight gain</a:t>
            </a:r>
          </a:p>
          <a:p>
            <a:r>
              <a:rPr lang="en-US" dirty="0" smtClean="0"/>
              <a:t>Once a week for 3 months</a:t>
            </a:r>
          </a:p>
          <a:p>
            <a:r>
              <a:rPr lang="en-US" dirty="0" smtClean="0"/>
              <a:t>Self-evaluation is unduly influenced by shape and weight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31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Anorexia Nervosa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Restriction of energy intake relative to requirements leading to significantly low body weight</a:t>
            </a:r>
          </a:p>
          <a:p>
            <a:r>
              <a:rPr lang="en-US" dirty="0" smtClean="0"/>
              <a:t>Intense fear of gaining weight or behavior that interferes with weight gain despite low weight</a:t>
            </a:r>
          </a:p>
          <a:p>
            <a:r>
              <a:rPr lang="en-US" dirty="0" smtClean="0"/>
              <a:t>Disturbance in how body weight or shape is experienced, undue influence of body weight on self-evaluation, or lack of recognition of seriousness of low body weight</a:t>
            </a:r>
          </a:p>
          <a:p>
            <a:endParaRPr lang="en-US" dirty="0"/>
          </a:p>
          <a:p>
            <a:r>
              <a:rPr lang="en-US" dirty="0" smtClean="0"/>
              <a:t>Restricting- does not engage in binge-purge behavior</a:t>
            </a:r>
          </a:p>
          <a:p>
            <a:r>
              <a:rPr lang="en-US" dirty="0" smtClean="0"/>
              <a:t>Binge-eating/purging type- engages in recurrent episodes of binge eating or </a:t>
            </a:r>
            <a:r>
              <a:rPr lang="en-US" dirty="0"/>
              <a:t>p</a:t>
            </a:r>
            <a:r>
              <a:rPr lang="en-US" dirty="0" smtClean="0"/>
              <a:t>urging (small amounts of food, purge more consistently)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196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Binge-Eating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Recurrent episodes of binge eating</a:t>
            </a:r>
          </a:p>
          <a:p>
            <a:r>
              <a:rPr lang="en-US" dirty="0" smtClean="0"/>
              <a:t>3 or more- eating more rapidly, eating until uncomfortably full, eating large amounts when not hungry, eating alone because embarrassed of how much, feeling disgusted with oneself (depressed or guilty)</a:t>
            </a:r>
          </a:p>
          <a:p>
            <a:r>
              <a:rPr lang="en-US" dirty="0" smtClean="0"/>
              <a:t>Distress regarding binge eating</a:t>
            </a:r>
          </a:p>
          <a:p>
            <a:r>
              <a:rPr lang="en-US" dirty="0" smtClean="0"/>
              <a:t>Binging at least once a week for 3 months</a:t>
            </a:r>
          </a:p>
          <a:p>
            <a:r>
              <a:rPr lang="en-US" dirty="0" smtClean="0"/>
              <a:t>Not associated with compensatory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8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Orthorexia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official</a:t>
            </a:r>
          </a:p>
          <a:p>
            <a:r>
              <a:rPr lang="en-US" dirty="0" smtClean="0"/>
              <a:t>Obsession/fixation with healthy eating</a:t>
            </a:r>
          </a:p>
          <a:p>
            <a:r>
              <a:rPr lang="en-US" dirty="0" smtClean="0"/>
              <a:t>Continue to cut for different reasons</a:t>
            </a:r>
          </a:p>
          <a:p>
            <a:r>
              <a:rPr lang="en-US" dirty="0" smtClean="0"/>
              <a:t>Ends up being super restrictive- not getting needs met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5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Commonalities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Obsession/fixation with food</a:t>
            </a:r>
          </a:p>
          <a:p>
            <a:r>
              <a:rPr lang="en-US" dirty="0" smtClean="0"/>
              <a:t>Physical issues</a:t>
            </a:r>
          </a:p>
          <a:p>
            <a:r>
              <a:rPr lang="en-US" dirty="0" smtClean="0"/>
              <a:t>Treatment involved interdisciplinary approach</a:t>
            </a:r>
          </a:p>
          <a:p>
            <a:r>
              <a:rPr lang="en-US" dirty="0" smtClean="0"/>
              <a:t>Comorbidities- anxiety, depression, personality disorders</a:t>
            </a:r>
          </a:p>
          <a:p>
            <a:r>
              <a:rPr lang="en-US" dirty="0" smtClean="0"/>
              <a:t>Control and coping, self-harm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73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237</Words>
  <Application>Microsoft Macintosh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Eating Disorders</vt:lpstr>
      <vt:lpstr>Bulimia Nervosa</vt:lpstr>
      <vt:lpstr>Anorexia Nervosa</vt:lpstr>
      <vt:lpstr>Binge-Eating Disorder</vt:lpstr>
      <vt:lpstr>Orthorexia</vt:lpstr>
      <vt:lpstr>Commonalities 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Disorders</dc:title>
  <dc:creator>Microsoft Office User</dc:creator>
  <cp:lastModifiedBy>Anna Baker</cp:lastModifiedBy>
  <cp:revision>5</cp:revision>
  <dcterms:created xsi:type="dcterms:W3CDTF">2016-10-19T16:43:09Z</dcterms:created>
  <dcterms:modified xsi:type="dcterms:W3CDTF">2017-10-16T16:47:56Z</dcterms:modified>
</cp:coreProperties>
</file>